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69448799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восточный, северо-восточный 9-14 м/с. Температура воздуха ночью 6-8, днем 16-18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17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16 сентября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дождь. Ветер юго-западный с переходом на северо-восточный 9-14, порывы 15-20 м/с. Температура воздуха 5-7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6051474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Рахметова Ж.А./Огай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25277</TotalTime>
  <Words>610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4927</cp:revision>
  <cp:lastPrinted>2021-07-01T03:56:27Z</cp:lastPrinted>
  <dcterms:created xsi:type="dcterms:W3CDTF">2018-03-27T06:03:00Z</dcterms:created>
  <dcterms:modified xsi:type="dcterms:W3CDTF">2025-09-15T07:41:43Z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