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0765111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15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15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во второй половине дня дождь, гроза. Ветер восточный 9-14 м/с. Температура воздуха ночью 6-8, днем 17-19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восточный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9-14, порывы 15-20 м/с. Температура воздуха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7-9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2845" y="222278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8350578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647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193</cp:revision>
  <dcterms:modified xsi:type="dcterms:W3CDTF">2025-09-15T07:13:28Z</dcterms:modified>
</cp:coreProperties>
</file>