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302167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дождь. Ночью и утром туман. Ветер северных направлений 3-8 м/с. Температура воздуха ночью 5-7, днем 16-18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5-7 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69246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741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Тілеуқұл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24255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3804</cp:revision>
  <cp:lastPrinted>2021-07-01T03:56:27Z</cp:lastPrinted>
  <dcterms:created xsi:type="dcterms:W3CDTF">2018-03-27T06:03:00Z</dcterms:created>
  <dcterms:modified xsi:type="dcterms:W3CDTF">2025-09-18T08:14:41Z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