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566" y="4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43084960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2,8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19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. Ночью и утром туман.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ночью 4-9, днем 7-12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7-9,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северо-западный 4-9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/О.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Чумакова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19589</TotalTime>
  <Words>593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7245</cp:revision>
  <cp:lastPrinted>2021-07-01T03:56:27Z</cp:lastPrinted>
  <dcterms:created xsi:type="dcterms:W3CDTF">2018-03-27T06:03:00Z</dcterms:created>
  <dcterms:modified xsi:type="dcterms:W3CDTF">2025-09-18T07:56:52Z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