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261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18 сентября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19 сен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временами дождь. Ветер северо-западный 3-8 м/с. Температура воздуха ночью 9-11, днем 18-20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Ветер северо-восточный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kk-KZ" sz="1100" dirty="0" smtClean="0">
                <a:solidFill>
                  <a:schemeClr val="tx1"/>
                </a:solidFill>
              </a:rPr>
              <a:t>8-10 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5456506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19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сентября,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20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сентября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18 сентября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): 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26647</TotalTime>
  <Words>776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6323</cp:revision>
  <cp:lastPrinted>2021-07-01T09:11:30Z</cp:lastPrinted>
  <dcterms:created xsi:type="dcterms:W3CDTF">2018-03-27T06:03:00Z</dcterms:created>
  <dcterms:modified xsi:type="dcterms:W3CDTF">2025-09-18T06:39:16Z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