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3036" y="-4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29787256"/>
              </p:ext>
            </p:extLst>
          </p:nvPr>
        </p:nvGraphicFramePr>
        <p:xfrm>
          <a:off x="307975" y="2543160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261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сентября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7125" y="119996"/>
            <a:ext cx="480639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19 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18 сентября по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19 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северный, северо-восточный 7-12 м/с. Температура воздуха ночью 8-10, днем 18-20 тепла.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                                      </a:t>
            </a:r>
          </a:p>
          <a:p>
            <a:pPr algn="just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                   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на 20 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19 сентября 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20 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северо-восточный, северный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9-14, порывы 15-20 м/с. Температура воздуха 10-12 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95833577"/>
              </p:ext>
            </p:extLst>
          </p:nvPr>
        </p:nvGraphicFramePr>
        <p:xfrm>
          <a:off x="4986306" y="4419203"/>
          <a:ext cx="4759297" cy="1993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196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0.032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0.042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26151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Жайнакова З.Ж./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5203</TotalTime>
  <Words>564</Words>
  <Application>Microsoft Office PowerPoint</Application>
  <PresentationFormat>Лист A4 (210x297 мм)</PresentationFormat>
  <Paragraphs>99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874</cp:revision>
  <cp:lastPrinted>2021-07-01T03:56:27Z</cp:lastPrinted>
  <dcterms:created xsi:type="dcterms:W3CDTF">2024-09-22T07:48:17Z</dcterms:created>
  <dcterms:modified xsi:type="dcterms:W3CDTF">2025-09-18T07:49:33Z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