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2495967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18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18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дождь. Ветер северных направлений     9-14 м/с. Температура воздуха ночью 8-10, днем 17-19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м/с</a:t>
            </a:r>
            <a:r>
              <a:rPr lang="ru-RU" sz="11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Температура воздуха 5-7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53000" y="2322398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3586497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1982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Тілеуқұл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</TotalTime>
  <Words>640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207</cp:revision>
  <dcterms:modified xsi:type="dcterms:W3CDTF">2025-09-18T08:18:29Z</dcterms:modified>
</cp:coreProperties>
</file>