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3" d="100"/>
          <a:sy n="73" d="100"/>
        </p:scale>
        <p:origin x="1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84082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дождь, гроза. Ветер северный 9-14 м/с. Температура воздуха ночью 8-10,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северо-восточный 9-14 м/с. Температура воздуха ночью 9-11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84732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сентября, ночью 20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49369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7105</cp:revision>
  <cp:lastPrinted>2025-08-12T06:13:34Z</cp:lastPrinted>
  <dcterms:created xsi:type="dcterms:W3CDTF">2018-03-27T06:03:00Z</dcterms:created>
  <dcterms:modified xsi:type="dcterms:W3CDTF">2025-09-18T06:33:52Z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