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50" d="100"/>
          <a:sy n="150" d="100"/>
        </p:scale>
        <p:origin x="37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4909767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262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19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19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2430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20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Ветер переменных направлений                       3-8 м/с. Температура воздуха ночью 6-8, днем 19-21 тепла.</a:t>
            </a: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Ветер юго-восточный 5-10 м/с. Температура воздуха ночью 4</a:t>
            </a:r>
            <a:r>
              <a:rPr lang="kk-KZ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-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6, днем 20</a:t>
            </a:r>
            <a:r>
              <a:rPr lang="kk-KZ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-22 тепла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.</a:t>
            </a:r>
          </a:p>
          <a:p>
            <a:pPr algn="just">
              <a:spcAft>
                <a:spcPts val="1000"/>
              </a:spcAft>
            </a:pP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53000" y="2322398"/>
            <a:ext cx="4664075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8336933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серы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3772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</a:t>
            </a:r>
            <a:r>
              <a:rPr lang="en-US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Азилкыясова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Л.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</TotalTime>
  <Words>645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215</cp:revision>
  <dcterms:modified xsi:type="dcterms:W3CDTF">2025-09-19T08:16:50Z</dcterms:modified>
</cp:coreProperties>
</file>