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20854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дождь, гроза. Ветер северо-восточный 5-10 м/с. Температура воздуха ночью 5-7°, днем 13-15° тепла. </a:t>
            </a:r>
          </a:p>
          <a:p>
            <a:pPr algn="just"/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сентября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3-5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01385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19449</TotalTime>
  <Words>629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3528</cp:revision>
  <cp:lastPrinted>2021-10-14T11:15:53Z</cp:lastPrinted>
  <dcterms:created xsi:type="dcterms:W3CDTF">2018-03-27T06:03:00Z</dcterms:created>
  <dcterms:modified xsi:type="dcterms:W3CDTF">2025-09-19T08:22:10Z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