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003397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262</a:t>
                      </a:r>
                      <a:endParaRPr lang="en-US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сентября по 20 ч 20 сентября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3-8 м/с. Температура воздуха ночью 7-9,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21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20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сентября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м/с. Температура воздуха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19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194683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20 сентября 2025 года метеорологические условия будут способствовать накопление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29240</TotalTime>
  <Words>620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5053</cp:revision>
  <cp:lastPrinted>2021-07-01T03:56:27Z</cp:lastPrinted>
  <dcterms:created xsi:type="dcterms:W3CDTF">2018-03-27T06:03:00Z</dcterms:created>
  <dcterms:modified xsi:type="dcterms:W3CDTF">2025-09-19T07:59:17Z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