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054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989831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№262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2025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без осадков. Днем пыльная буря. Ветер восточный, северо-восточный 9-14, днем порывы 15-20 м/с. Температура воздуха ночью 9-11, днем 25-27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21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9-14 м/с. Температура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12-14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8145566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6243625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15453</TotalTime>
  <Words>616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3778</cp:revision>
  <cp:lastPrinted>2021-07-01T03:56:27Z</cp:lastPrinted>
  <dcterms:created xsi:type="dcterms:W3CDTF">2018-03-27T06:03:00Z</dcterms:created>
  <dcterms:modified xsi:type="dcterms:W3CDTF">2025-09-19T07:06:07Z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