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3372533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№262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сентября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сентября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сентября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19 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 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дождь, гроза. Ветер восточный, северо-восточный 7-12 м/с. Температура воздуха ночью 5-7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16-18° тепла. 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3-8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3-5</a:t>
            </a:r>
            <a:r>
              <a:rPr lang="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7926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0348" y="331498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107569"/>
              </p:ext>
            </p:extLst>
          </p:nvPr>
        </p:nvGraphicFramePr>
        <p:xfrm>
          <a:off x="5017184" y="429309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 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19430</TotalTime>
  <Words>647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3544</cp:revision>
  <cp:lastPrinted>2021-07-01T03:56:27Z</cp:lastPrinted>
  <dcterms:created xsi:type="dcterms:W3CDTF">2018-03-27T06:03:00Z</dcterms:created>
  <dcterms:modified xsi:type="dcterms:W3CDTF">2025-09-19T08:22:32Z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