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922054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12862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сентября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восточный 5-10 м/с. Температура воздуха ночью 9-11, днем 27-29 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сентября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сентября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13-15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14220</TotalTime>
  <Words>659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3740</cp:revision>
  <cp:lastPrinted>2021-07-01T03:56:27Z</cp:lastPrinted>
  <dcterms:created xsi:type="dcterms:W3CDTF">2018-03-27T06:03:00Z</dcterms:created>
  <dcterms:modified xsi:type="dcterms:W3CDTF">2025-09-19T07:15:53Z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