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669348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Ночью и утром туман. Ветер северо-западный с переходом северо-восточный 7-11 м/с. Температура воздуха ночью 6-8,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юго-восточный с переходом на юго-западный 9-14 м/с. Температура воздуха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28085</TotalTime>
  <Words>691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5091</cp:revision>
  <cp:lastPrinted>2021-07-01T03:56:27Z</cp:lastPrinted>
  <dcterms:created xsi:type="dcterms:W3CDTF">2018-03-27T06:03:00Z</dcterms:created>
  <dcterms:modified xsi:type="dcterms:W3CDTF">2025-09-19T07:33:13Z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