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92955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8-10, днем 21-23 тепла.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1160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сентября, ночью 20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54943</TotalTime>
  <Words>626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6282</cp:revision>
  <cp:lastPrinted>2021-02-03T11:37:00Z</cp:lastPrinted>
  <dcterms:created xsi:type="dcterms:W3CDTF">2018-03-27T06:03:00Z</dcterms:created>
  <dcterms:modified xsi:type="dcterms:W3CDTF">2025-09-19T07:58:21Z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