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791295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1915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сентября</a:t>
            </a: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10-12, днем 22-24 тепла.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сентября по 08 ч. 21 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восточный 3-8 м/с.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33539</TotalTime>
  <Words>625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6174</cp:revision>
  <cp:lastPrinted>2021-07-01T03:56:27Z</cp:lastPrinted>
  <dcterms:created xsi:type="dcterms:W3CDTF">2018-03-27T06:03:00Z</dcterms:created>
  <dcterms:modified xsi:type="dcterms:W3CDTF">2025-09-19T07:25:07Z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