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5987531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5598199"/>
              </p:ext>
            </p:extLst>
          </p:nvPr>
        </p:nvGraphicFramePr>
        <p:xfrm>
          <a:off x="5007188" y="4360596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днем дождь. Ветер северо-восточный 9-14 м/с. Температура воздуха ночью 14-16, днем 17-19 тепла.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Адылбаева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Г.Б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28634</TotalTime>
  <Words>627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3995</cp:revision>
  <cp:lastPrinted>2021-10-15T03:50:29Z</cp:lastPrinted>
  <dcterms:created xsi:type="dcterms:W3CDTF">2018-03-27T06:03:00Z</dcterms:created>
  <dcterms:modified xsi:type="dcterms:W3CDTF">2025-09-19T07:19:17Z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