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20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20 сентября 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6-8, днем 18-20 тепла.</a:t>
            </a:r>
            <a:endParaRPr lang="ru-RU" sz="1200" dirty="0"/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21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север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3-5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21560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5190</cp:revision>
  <cp:lastPrinted>2021-07-01T03:56:27Z</cp:lastPrinted>
  <dcterms:created xsi:type="dcterms:W3CDTF">2018-03-27T06:03:00Z</dcterms:created>
  <dcterms:modified xsi:type="dcterms:W3CDTF">2025-09-19T07:30:13Z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