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2167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северный 9-14 м/с. Температура воздуха ночью 7-9, днем 19-21 тепла..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южный 5-10 м/с. Температура воздуха ночью 5-7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2699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ночью 21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49393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7108</cp:revision>
  <cp:lastPrinted>2025-08-12T06:13:34Z</cp:lastPrinted>
  <dcterms:created xsi:type="dcterms:W3CDTF">2018-03-27T06:03:00Z</dcterms:created>
  <dcterms:modified xsi:type="dcterms:W3CDTF">2025-09-19T07:18:24Z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