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08496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ночью 4-9, днем 7-12 м/с. Температура воздуха 9-11, днем 18-20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21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 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4-9 м/с. Температура воздуха 8-10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сентября, ночью 21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19589</TotalTime>
  <Words>637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7250</cp:revision>
  <cp:lastPrinted>2021-07-01T03:56:27Z</cp:lastPrinted>
  <dcterms:created xsi:type="dcterms:W3CDTF">2018-03-27T06:03:00Z</dcterms:created>
  <dcterms:modified xsi:type="dcterms:W3CDTF">2025-09-19T07:04:23Z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