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561374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№262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83127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жаңбыр. Жел солтүстік-шығыстан соғады, күші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6-8</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altLang="ru-RU" sz="1000" b="1" dirty="0">
              <a:solidFill>
                <a:prstClr val="black"/>
              </a:solidFill>
              <a:latin typeface="Times New Roman" pitchFamily="18" charset="0"/>
              <a:cs typeface="Times New Roman" pitchFamily="18" charset="0"/>
            </a:endParaRP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21</a:t>
            </a:r>
            <a:r>
              <a:rPr lang="kk-KZ" sz="1200" b="1" dirty="0">
                <a:latin typeface="Times New Roman" panose="02020603050405020304" pitchFamily="18" charset="0"/>
                <a:cs typeface="Times New Roman" panose="02020603050405020304" pitchFamily="18" charset="0"/>
              </a:rPr>
              <a:t>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Жел солтүстік-шығыстан соғады, күші 3-8 м/с. Ауа </a:t>
            </a:r>
            <a:r>
              <a:rPr lang="kk-KZ" sz="1200">
                <a:solidFill>
                  <a:prstClr val="black"/>
                </a:solidFill>
                <a:latin typeface="Times New Roman" pitchFamily="18" charset="0"/>
                <a:cs typeface="Times New Roman" pitchFamily="18" charset="0"/>
              </a:rPr>
              <a:t>температурасы 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277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811253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0,910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200" b="1" i="1">
                <a:solidFill>
                  <a:srgbClr val="000000"/>
                </a:solidFill>
                <a:latin typeface="Times New Roman" panose="02020603050405020304" pitchFamily="18" charset="0"/>
                <a:cs typeface="Times New Roman" panose="02020603050405020304" pitchFamily="18" charset="0"/>
              </a:rPr>
              <a:t> А.С.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21847</TotalTime>
  <Words>676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3856</cp:revision>
  <cp:lastPrinted>2021-07-01T03:56:27Z</cp:lastPrinted>
  <dcterms:created xsi:type="dcterms:W3CDTF">2018-03-27T06:03:00Z</dcterms:created>
  <dcterms:modified xsi:type="dcterms:W3CDTF">2025-09-19T08:21:33Z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