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9197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Түнде және таңертең тұман. Солтүстік-батыстан соғатын жел солтүстік-шығысқа ауысады 7-11 м/с. Ауа температурасы түнде 6-8, күндіз 15-17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823080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26948</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5010</cp:revision>
  <cp:lastPrinted>2021-07-01T07:38:07Z</cp:lastPrinted>
  <dcterms:created xsi:type="dcterms:W3CDTF">2018-03-27T06:03:00Z</dcterms:created>
  <dcterms:modified xsi:type="dcterms:W3CDTF">2025-09-19T07:33:01Z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