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769616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262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Көшпелі бұлтты, жаңбыр, найзағай. Жел солтүстік-шығыстан соғады, күші 5-10 м/с. Ауа температурасы түнде 5-7°, күндіз 13-15° жылы болады.</a:t>
            </a:r>
          </a:p>
          <a:p>
            <a:pPr algn="just">
              <a:spcBef>
                <a:spcPts val="0"/>
              </a:spcBef>
              <a:defRPr/>
            </a:pPr>
            <a:endParaRPr lang="" altLang="ru-RU" sz="1200" b="1" dirty="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21</a:t>
            </a:r>
            <a:r>
              <a:rPr lang="kk-KZ" sz="1200" b="1" dirty="0">
                <a:latin typeface="Times New Roman" panose="02020603050405020304" pitchFamily="18" charset="0"/>
                <a:cs typeface="Times New Roman" panose="02020603050405020304" pitchFamily="18" charset="0"/>
              </a:rPr>
              <a:t>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Жел солтүстік-шығыстан соғады, күші 3-8 м/с. Ауа </a:t>
            </a:r>
            <a:r>
              <a:rPr lang="kk-KZ" sz="1200">
                <a:solidFill>
                  <a:prstClr val="black"/>
                </a:solidFill>
                <a:latin typeface="Times New Roman" pitchFamily="18" charset="0"/>
                <a:cs typeface="Times New Roman" pitchFamily="18" charset="0"/>
              </a:rPr>
              <a:t>температурасы 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 sz="1200" dirty="0">
                <a:solidFill>
                  <a:schemeClr val="tx1"/>
                </a:solidFill>
                <a:latin typeface="Times New Roman" panose="02020603050405020304" pitchFamily="18" charset="0"/>
                <a:cs typeface="Times New Roman" panose="02020603050405020304" pitchFamily="18" charset="0"/>
              </a:rPr>
              <a:t>е</a:t>
            </a:r>
            <a:r>
              <a:rPr lang="ru-RU" sz="1200" dirty="0">
                <a:solidFill>
                  <a:schemeClr val="tx1"/>
                </a:solidFill>
                <a:latin typeface="Times New Roman" panose="02020603050405020304" pitchFamily="18" charset="0"/>
                <a:cs typeface="Times New Roman" panose="02020603050405020304" pitchFamily="18" charset="0"/>
              </a:rPr>
              <a:t>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7925520"/>
              </p:ext>
            </p:extLst>
          </p:nvPr>
        </p:nvGraphicFramePr>
        <p:xfrm>
          <a:off x="5033293" y="4221088"/>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200" b="1" i="1">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19002</TotalTime>
  <Words>604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3525</cp:revision>
  <cp:lastPrinted>2021-07-01T03:56:27Z</cp:lastPrinted>
  <dcterms:created xsi:type="dcterms:W3CDTF">2018-03-27T06:03:00Z</dcterms:created>
  <dcterms:modified xsi:type="dcterms:W3CDTF">2025-09-19T08:21:58Z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