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0897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№262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жаңбыр, найзағай. Жел шығыстан, солтүстік-шығыстан соғады, күші 7-12 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Жел солтүстік-шығыстан соғады, күші 3-8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393616"/>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18693</TotalTime>
  <Words>614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3580</cp:revision>
  <cp:lastPrinted>2021-07-01T03:56:27Z</cp:lastPrinted>
  <dcterms:created xsi:type="dcterms:W3CDTF">2018-03-27T06:03:00Z</dcterms:created>
  <dcterms:modified xsi:type="dcterms:W3CDTF">2025-09-19T08:22:22Z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