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4445496"/>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6270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19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2-7 м/с. Ауа температурасы түнде 8-10, күндіз 18-20 градус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2-7</a:t>
            </a:r>
            <a:r>
              <a:rPr lang="kk-KZ" sz="1300" dirty="0">
                <a:effectLst/>
                <a:latin typeface="Times New Roman" panose="02020603050405020304" pitchFamily="18" charset="0"/>
                <a:ea typeface="Calibri" panose="020F0502020204030204" pitchFamily="34" charset="0"/>
              </a:rPr>
              <a:t> м/с. Ауа температурасы 8-10 градус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altLang="en-US" sz="1200" i="1" dirty="0">
              <a:solidFill>
                <a:srgbClr val="000000"/>
              </a:solidFill>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393411890"/>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19360</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3723</cp:revision>
  <cp:lastPrinted>2021-07-01T07:38:07Z</cp:lastPrinted>
  <dcterms:created xsi:type="dcterms:W3CDTF">2018-03-27T06:03:00Z</dcterms:created>
  <dcterms:modified xsi:type="dcterms:W3CDTF">2025-09-19T07:04:47Z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