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562992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19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 қыркүйек</a:t>
            </a:r>
            <a:r>
              <a:rPr lang="kk-KZ" sz="1150" b="1" dirty="0">
                <a:solidFill>
                  <a:srgbClr val="000000"/>
                </a:solidFill>
                <a:latin typeface="Times New Roman" pitchFamily="18" charset="0"/>
                <a:cs typeface="Times New Roman" pitchFamily="18" charset="0"/>
              </a:rPr>
              <a:t>ке </a:t>
            </a:r>
            <a:r>
              <a:rPr lang="kk-KZ" altLang="ru-RU" sz="1150" b="1" dirty="0">
                <a:latin typeface="Times New Roman" pitchFamily="18" charset="0"/>
                <a:cs typeface="Times New Roman" pitchFamily="18" charset="0"/>
              </a:rPr>
              <a:t>ауа-райы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ж. </a:t>
            </a:r>
            <a:r>
              <a:rPr lang="kk-KZ" altLang="ru-RU" sz="1150" b="1" dirty="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ru-RU" sz="1150"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 қыркүйек</a:t>
            </a:r>
            <a:r>
              <a:rPr lang="kk-KZ"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8-10, күндіз 21-23 градус жылы болады.</a:t>
            </a:r>
          </a:p>
          <a:p>
            <a:pPr algn="ctr"/>
            <a:r>
              <a:rPr lang="kk-KZ" sz="1150" b="1" dirty="0">
                <a:latin typeface="Times New Roman" panose="02020603050405020304" pitchFamily="18" charset="0"/>
                <a:cs typeface="Times New Roman" panose="02020603050405020304" pitchFamily="18" charset="0"/>
              </a:rPr>
              <a:t>21 қыркүйекке</a:t>
            </a:r>
            <a:endParaRPr lang="kk-KZ" altLang="ru-RU" sz="1150" b="1" dirty="0">
              <a:solidFill>
                <a:srgbClr val="000000"/>
              </a:solidFill>
              <a:latin typeface="Times New Roman" pitchFamily="18" charset="0"/>
              <a:cs typeface="Times New Roman" pitchFamily="18" charset="0"/>
            </a:endParaRPr>
          </a:p>
          <a:p>
            <a:pPr algn="ctr"/>
            <a:r>
              <a:rPr lang="ru-RU" sz="1150" b="1" dirty="0">
                <a:solidFill>
                  <a:srgbClr val="000000"/>
                </a:solidFill>
                <a:latin typeface="Times New Roman" pitchFamily="18" charset="0"/>
                <a:cs typeface="Times New Roman" pitchFamily="18" charset="0"/>
              </a:rPr>
              <a:t>2025 ж. </a:t>
            </a:r>
            <a:r>
              <a:rPr lang="kk-KZ" sz="1150" b="1" dirty="0">
                <a:latin typeface="Times New Roman" panose="02020603050405020304" pitchFamily="18" charset="0"/>
                <a:cs typeface="Times New Roman" panose="02020603050405020304" pitchFamily="18" charset="0"/>
              </a:rPr>
              <a:t>20 қыркүйек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21</a:t>
            </a:r>
            <a:r>
              <a:rPr lang="kk-KZ" sz="1150" b="1" dirty="0">
                <a:latin typeface="Times New Roman" panose="02020603050405020304" pitchFamily="18" charset="0"/>
                <a:cs typeface="Times New Roman" panose="02020603050405020304" pitchFamily="18" charset="0"/>
              </a:rPr>
              <a:t> қыркүйек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Шығыстан жел соғады, күші 5-10 м/с. Ауа температурасы 10-12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1192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1409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cs typeface="Times New Roman" panose="02020603050405020304" pitchFamily="18" charset="0"/>
                        </a:rPr>
                        <a:t>282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0,857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қыркүйектегі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20 қыркүйекте,</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21 қыркүйек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жиналуына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35703</TotalTime>
  <Words>620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6044</cp:revision>
  <cp:lastPrinted>2021-07-01T07:38:07Z</cp:lastPrinted>
  <dcterms:created xsi:type="dcterms:W3CDTF">2018-03-27T06:03:00Z</dcterms:created>
  <dcterms:modified xsi:type="dcterms:W3CDTF">2025-09-19T07:58:07Z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