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29617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Түнде және таңертең тұман. Солтүстік-батыстан соғатын жел солтүстік-шығысқа ауысады 7-11 м/с. Ауа температурасы түнде 6-8, күндіз 15-17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77050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panose="02020603050405020304" pitchFamily="18" charset="0"/>
                          <a:cs typeface="Times New Roman" panose="02020603050405020304" pitchFamily="18" charset="0"/>
                        </a:rPr>
                        <a:t>44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1730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latin typeface="Times New Roman" panose="02020603050405020304" pitchFamily="18" charset="0"/>
                          <a:cs typeface="Times New Roman" panose="02020603050405020304" pitchFamily="18" charset="0"/>
                        </a:rPr>
                        <a:t>8</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25052</TotalTime>
  <Words>623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4915</cp:revision>
  <cp:lastPrinted>2021-07-01T03:56:27Z</cp:lastPrinted>
  <dcterms:created xsi:type="dcterms:W3CDTF">2018-03-27T06:03:00Z</dcterms:created>
  <dcterms:modified xsi:type="dcterms:W3CDTF">2025-09-19T07:33:27Z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