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819447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644811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20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19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20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9-14 м/с. Ауа температурасы түнде 7-9, күндіз 19-21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21</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20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21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5-10 м/с. Ауа температурасы 5-7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21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45755</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6814</cp:revision>
  <cp:lastPrinted>2025-07-15T07:11:11Z</cp:lastPrinted>
  <dcterms:created xsi:type="dcterms:W3CDTF">2018-03-27T06:03:00Z</dcterms:created>
  <dcterms:modified xsi:type="dcterms:W3CDTF">2025-09-19T07:18:13Z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