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4031081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70081011"/>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0,255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324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0,065</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19</a:t>
            </a:r>
            <a:r>
              <a:rPr lang="kk-KZ" altLang="ru-RU" sz="1200" b="1" dirty="0">
                <a:latin typeface="Times New Roman" pitchFamily="18" charset="0"/>
                <a:cs typeface="Times New Roman" pitchFamily="18" charset="0"/>
              </a:rPr>
              <a:t>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20 қыркүйекке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19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a:latin typeface="Times New Roman"/>
                <a:ea typeface="Times New Roman"/>
              </a:rPr>
              <a:t>Көшпелі бұлтты, </a:t>
            </a:r>
            <a:r>
              <a:rPr lang="kk-KZ" sz="1200" dirty="0">
                <a:latin typeface="Times New Roman"/>
                <a:ea typeface="Times New Roman"/>
              </a:rPr>
              <a:t>күндіз жаңбыр, найзағай</a:t>
            </a:r>
            <a:r>
              <a:rPr lang="kk-KZ" sz="1200" kern="1400" dirty="0">
                <a:latin typeface="Times New Roman"/>
                <a:ea typeface="Times New Roman"/>
              </a:rPr>
              <a:t>. Шығыстан, оңтүстік-шығыстан, күші түнде 2-7, күндіз 5-10 м/с. Ауа температурасы түнде 12-14, күндіз 20-22 жылы.</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21 </a:t>
            </a:r>
            <a:r>
              <a:rPr lang="ru-RU" altLang="ru-RU" sz="1150" b="1" dirty="0" err="1">
                <a:latin typeface="Times New Roman" pitchFamily="18" charset="0"/>
                <a:cs typeface="Times New Roman" pitchFamily="18" charset="0"/>
              </a:rPr>
              <a:t>қыркүйек</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kk-KZ" sz="1200" kern="1400" dirty="0">
                <a:latin typeface="Times New Roman"/>
                <a:ea typeface="Times New Roman"/>
              </a:rPr>
              <a:t>Көшпелі бұлтты, </a:t>
            </a:r>
            <a:r>
              <a:rPr lang="kk-KZ" sz="1200" dirty="0">
                <a:latin typeface="Times New Roman"/>
                <a:ea typeface="Times New Roman"/>
              </a:rPr>
              <a:t>жаңбыр. Солтүстік-батыстан соғатын жел оңтүстік-шығысқа ауысады</a:t>
            </a:r>
            <a:r>
              <a:rPr lang="kk-KZ" sz="1200" kern="1400" dirty="0">
                <a:latin typeface="Times New Roman"/>
                <a:ea typeface="Times New Roman"/>
              </a:rPr>
              <a:t>, күші 2-7 м/с. Ауа температурасы 13-15 жылы.</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түнде</a:t>
            </a:r>
            <a:r>
              <a:rPr lang="ru-RU" sz="1150" b="1" dirty="0">
                <a:solidFill>
                  <a:schemeClr val="tx1"/>
                </a:solidFill>
                <a:latin typeface="Times New Roman" panose="02020603050405020304" pitchFamily="18" charset="0"/>
                <a:cs typeface="Times New Roman" panose="02020603050405020304" pitchFamily="18" charset="0"/>
              </a:rPr>
              <a:t> </a:t>
            </a:r>
            <a:r>
              <a:rPr lang="ru-RU" altLang="ru-RU" sz="1150" b="1" dirty="0" err="1">
                <a:solidFill>
                  <a:prstClr val="black"/>
                </a:solidFill>
                <a:latin typeface="Times New Roman" pitchFamily="18" charset="0"/>
                <a:cs typeface="Times New Roman" pitchFamily="18" charset="0"/>
              </a:rPr>
              <a:t>жиналуына</a:t>
            </a:r>
            <a:r>
              <a:rPr lang="ru-RU" altLang="ru-RU" sz="1150" b="1" dirty="0">
                <a:solidFill>
                  <a:prstClr val="black"/>
                </a:solidFill>
                <a:latin typeface="Times New Roman" pitchFamily="18" charset="0"/>
                <a:cs typeface="Times New Roman"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Казгулова А. /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30016</TotalTime>
  <Words>614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4942</cp:revision>
  <cp:lastPrinted>2023-02-06T06:57:51Z</cp:lastPrinted>
  <dcterms:created xsi:type="dcterms:W3CDTF">2018-03-27T06:03:00Z</dcterms:created>
  <dcterms:modified xsi:type="dcterms:W3CDTF">2025-09-19T07:16:28Z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