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048504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262</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20</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Күндіз шаңды дауыл.</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шығыстан, солтүстік-шығыстан 9-14, күндіз екпіні 15-20 м/с. Ауаның температурасы түнде 9-11, күндіз 25-27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қыркүйекке</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21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шығыстан 9-14 м/с. Ауаның температурасы</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12-14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7389360"/>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9564314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br>
                        <a:rPr lang="ru-RU" altLang="x-none" sz="800" b="1"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Сәдуақасов</a:t>
                      </a:r>
                      <a:r>
                        <a:rPr lang="ru-RU" altLang="x-none" sz="800" b="0" dirty="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16553</TotalTime>
  <Words>585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3908</cp:revision>
  <cp:lastPrinted>2021-07-01T07:38:07Z</cp:lastPrinted>
  <dcterms:created xsi:type="dcterms:W3CDTF">2018-03-27T06:03:00Z</dcterms:created>
  <dcterms:modified xsi:type="dcterms:W3CDTF">2025-09-19T07:05:55Z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