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30" d="100"/>
          <a:sy n="130" d="100"/>
        </p:scale>
        <p:origin x="994" y="-34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44588879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262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19</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19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altLang="ru-RU" sz="1100" b="1" dirty="0">
                <a:latin typeface="Times New Roman" panose="02020603050405020304" pitchFamily="18" charset="0"/>
                <a:ea typeface="Calibri"/>
                <a:cs typeface="Times New Roman" pitchFamily="18" charset="0"/>
              </a:rPr>
              <a:t>20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жауын-шашынсыз</a:t>
            </a:r>
            <a:r>
              <a:rPr lang="kk-KZ" sz="1100" kern="0" dirty="0">
                <a:solidFill>
                  <a:prstClr val="black"/>
                </a:solidFill>
                <a:latin typeface="Times New Roman" panose="02020603050405020304" pitchFamily="18" charset="0"/>
                <a:ea typeface="Calibri"/>
                <a:cs typeface="Times New Roman" pitchFamily="18" charset="0"/>
                <a:sym typeface="Calibri"/>
              </a:rPr>
              <a:t>. Ауыспалы бағыттардан жел соғады, </a:t>
            </a:r>
            <a:r>
              <a:rPr lang="kk-KZ" sz="1100" dirty="0">
                <a:solidFill>
                  <a:prstClr val="black"/>
                </a:solidFill>
                <a:latin typeface="Times New Roman" panose="02020603050405020304" pitchFamily="18" charset="0"/>
                <a:ea typeface="Calibri"/>
                <a:cs typeface="Times New Roman" pitchFamily="18" charset="0"/>
              </a:rPr>
              <a:t>күші 3-8 м/с. Ауа температурасы түнде 6-8, күндіз 19-21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21</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20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21</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жауын-шашынсыз. Оңтүстік-ш</a:t>
            </a:r>
            <a:r>
              <a:rPr lang="kk-KZ" sz="1100" kern="0" dirty="0">
                <a:solidFill>
                  <a:prstClr val="black"/>
                </a:solidFill>
                <a:latin typeface="Times New Roman" panose="02020603050405020304" pitchFamily="18" charset="0"/>
                <a:ea typeface="Calibri"/>
                <a:cs typeface="Times New Roman" pitchFamily="18" charset="0"/>
                <a:sym typeface="Calibri"/>
              </a:rPr>
              <a:t>ығыстан</a:t>
            </a:r>
            <a:r>
              <a:rPr lang="kk-KZ" sz="1100" dirty="0">
                <a:solidFill>
                  <a:prstClr val="black"/>
                </a:solidFill>
                <a:latin typeface="Times New Roman" panose="02020603050405020304" pitchFamily="18" charset="0"/>
                <a:ea typeface="Calibri"/>
                <a:cs typeface="Times New Roman" pitchFamily="18" charset="0"/>
              </a:rPr>
              <a:t>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5-10</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4-6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19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жиналуына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жоғары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144964222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3772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232</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Азилкыясова</a:t>
            </a:r>
            <a:r>
              <a:rPr lang="ru-RU" sz="1200" dirty="0">
                <a:latin typeface="Times New Roman"/>
                <a:ea typeface="Times New Roman"/>
                <a:cs typeface="Times New Roman"/>
                <a:sym typeface="Times New Roman"/>
              </a:rPr>
              <a:t> Л.</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1687</TotalTime>
  <Words>659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210</cp:revision>
  <dcterms:modified xsi:type="dcterms:W3CDTF">2025-09-19T08:16:47Z</dcterms:modified>
</cp:coreProperties>
</file>