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413476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6-11 м/с. Ауа температурасы түнде 9-11, күндіз 19-21 жылы.</a:t>
            </a:r>
          </a:p>
          <a:p>
            <a:pPr algn="ctr"/>
            <a:r>
              <a:rPr lang="kk-KZ"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val="3583770891"/>
                    </a:ext>
                  </a:extLst>
                </a:gridCol>
                <a:gridCol w="1435564">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27375</TotalTime>
  <Words>604</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4948</cp:revision>
  <cp:lastPrinted>2021-07-01T07:38:07Z</cp:lastPrinted>
  <dcterms:created xsi:type="dcterms:W3CDTF">2018-03-27T06:03:00Z</dcterms:created>
  <dcterms:modified xsi:type="dcterms:W3CDTF">2025-09-19T07:32:11Z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