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 </a:t>
            </a:r>
          </a:p>
          <a:p>
            <a:pPr algn="ctr"/>
            <a:r>
              <a:rPr lang="kk-KZ" altLang="ru-RU" sz="1200" b="1" dirty="0">
                <a:latin typeface="Times New Roman" pitchFamily="18" charset="0"/>
                <a:ea typeface="Times New Roman KZ" pitchFamily="18" charset="0"/>
                <a:cs typeface="Times New Roman" pitchFamily="18" charset="0"/>
              </a:rPr>
              <a:t>бойынша 20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2025 </a:t>
            </a:r>
            <a:r>
              <a:rPr lang="ru-RU" sz="1200" b="1" dirty="0" err="1">
                <a:latin typeface="Times New Roman" pitchFamily="18" charset="0"/>
                <a:cs typeface="Times New Roman" pitchFamily="18" charset="0"/>
              </a:rPr>
              <a:t>жылғы </a:t>
            </a:r>
            <a:r>
              <a:rPr lang="ru-RU" sz="1200" b="1" dirty="0">
                <a:latin typeface="Times New Roman" pitchFamily="18" charset="0"/>
                <a:cs typeface="Times New Roman" pitchFamily="18" charset="0"/>
              </a:rPr>
              <a:t>19</a:t>
            </a:r>
            <a:r>
              <a:rPr lang="kk-KZ" sz="1200" b="1" dirty="0">
                <a:latin typeface="Times New Roman" pitchFamily="18" charset="0"/>
                <a:cs typeface="Times New Roman" pitchFamily="18" charset="0"/>
              </a:rPr>
              <a:t> қыркүйек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20</a:t>
            </a:r>
            <a:r>
              <a:rPr lang="kk-KZ" altLang="ru-RU" sz="1200" b="1" dirty="0">
                <a:latin typeface="Times New Roman" pitchFamily="18" charset="0"/>
                <a:ea typeface="Times New Roman KZ" pitchFamily="18" charset="0"/>
                <a:cs typeface="Times New Roman" pitchFamily="18" charset="0"/>
              </a:rPr>
              <a:t> қыркүйек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Солтүстік-батыстан жел соғады, күші 5-10 м/с. Ауа температурасы түнде 6-8, күндіз 18-20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21 қыркүйекке арналған</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20 </a:t>
            </a:r>
            <a:r>
              <a:rPr lang="kk-KZ" altLang="ru-RU" sz="1200" b="1" dirty="0">
                <a:latin typeface="Times New Roman" pitchFamily="18" charset="0"/>
                <a:ea typeface="Times New Roman KZ" pitchFamily="18" charset="0"/>
                <a:cs typeface="Times New Roman" pitchFamily="18" charset="0"/>
              </a:rPr>
              <a:t>қыркүйек</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21</a:t>
            </a:r>
            <a:r>
              <a:rPr lang="kk-KZ" altLang="ru-RU" sz="1200" b="1" dirty="0">
                <a:latin typeface="Times New Roman" pitchFamily="18" charset="0"/>
                <a:ea typeface="Times New Roman KZ" pitchFamily="18" charset="0"/>
                <a:cs typeface="Times New Roman" pitchFamily="18" charset="0"/>
              </a:rPr>
              <a:t> қыркүйек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Солтүстік-батыстан жел соғады, күші 5-10 м/с. Ауа температурасы 3-5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қыркүйекте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a:solidFill>
                  <a:srgbClr val="000000"/>
                </a:solidFill>
                <a:latin typeface="Times New Roman" panose="02020603050405020304" pitchFamily="18" charset="0"/>
                <a:cs typeface="Times New Roman" panose="02020603050405020304" pitchFamily="18" charset="0"/>
              </a:rPr>
              <a:t>Айтуган А А </a:t>
            </a:r>
            <a:r>
              <a:rPr lang="ru-RU" altLang="ru-RU" sz="1400" b="1" i="1">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21505</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5289</cp:revision>
  <cp:lastPrinted>2021-07-01T03:56:27Z</cp:lastPrinted>
  <dcterms:created xsi:type="dcterms:W3CDTF">2018-03-27T06:03:00Z</dcterms:created>
  <dcterms:modified xsi:type="dcterms:W3CDTF">2025-09-19T07:30:27Z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