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126342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62</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ru-RU" altLang="ru-RU" sz="1200" b="1">
                <a:latin typeface="Times New Roman" panose="02020603050405020304" pitchFamily="18" charset="0"/>
                <a:cs typeface="Times New Roman" panose="02020603050405020304" pitchFamily="18" charset="0"/>
              </a:rPr>
              <a:t>9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620884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r>
                        <a:rPr lang="en-US"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ru-RU" sz="1000" dirty="0">
                          <a:solidFill>
                            <a:schemeClr val="tx1"/>
                          </a:solidFill>
                          <a:latin typeface="Times New Roman" panose="02020603050405020304" pitchFamily="18" charset="0"/>
                          <a:cs typeface="Times New Roman" panose="02020603050405020304" pitchFamily="18" charset="0"/>
                        </a:rPr>
                        <a:t>0</a:t>
                      </a:r>
                      <a:r>
                        <a:rPr lang="en-US" sz="100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20 қыркүйекке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Шығыстан жел соғады, күші 5-10 м/с. Ауа температурасы түнде 9-11, күндіз 27-29 градус жылы болады.</a:t>
            </a:r>
          </a:p>
          <a:p>
            <a:pPr indent="182563" algn="just"/>
            <a:r>
              <a:rPr lang="kk-KZ" altLang="ru-RU" sz="1200" b="1" dirty="0">
                <a:latin typeface="Times New Roman" pitchFamily="18" charset="0"/>
                <a:cs typeface="Times New Roman" pitchFamily="18" charset="0"/>
              </a:rPr>
              <a:t>                                        21 қыркүйекке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20 қыркүйектен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21 қыркүйекке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оңтүстік-батысқа ауысатын </a:t>
            </a:r>
            <a:r>
              <a:rPr lang="kk-KZ" sz="1100" dirty="0">
                <a:latin typeface="Times New Roman" pitchFamily="18" charset="0"/>
                <a:cs typeface="Times New Roman" pitchFamily="18" charset="0"/>
              </a:rPr>
              <a:t>жел соғады, күші 8-13 м/с. Ауа температурасы  13-15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14119</TotalTime>
  <Words>616</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3826</cp:revision>
  <cp:lastPrinted>2021-07-01T03:56:27Z</cp:lastPrinted>
  <dcterms:created xsi:type="dcterms:W3CDTF">2018-03-27T06:03:00Z</dcterms:created>
  <dcterms:modified xsi:type="dcterms:W3CDTF">2025-09-19T07:15:38Z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