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864718"/>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7914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6</a:t>
                      </a:r>
                      <a:r>
                        <a:rPr lang="en-US" altLang="x-none" sz="1600" b="1" i="1" dirty="0">
                          <a:solidFill>
                            <a:srgbClr val="002060"/>
                          </a:solidFill>
                          <a:latin typeface="Times New Roman" panose="02020603050405020304" pitchFamily="18" charset="0"/>
                          <a:cs typeface="Times New Roman" panose="02020603050405020304" pitchFamily="18" charset="0"/>
                        </a:rPr>
                        <a:t>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a:t>
                      </a:r>
                      <a:r>
                        <a:rPr lang="en-US" altLang="zh-CN" sz="1200" b="1" i="1" baseline="0" dirty="0">
                          <a:solidFill>
                            <a:srgbClr val="002060"/>
                          </a:solidFill>
                          <a:latin typeface="Times New Roman" panose="02020603050405020304" pitchFamily="18" charset="0"/>
                          <a:cs typeface="Times New Roman" panose="02020603050405020304" pitchFamily="18" charset="0"/>
                        </a:rPr>
                        <a:t>9</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31237833"/>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1172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r>
                        <a:rPr lang="en-US" sz="1100" b="0" i="0" u="none" strike="noStrike" dirty="0">
                          <a:solidFill>
                            <a:srgbClr val="000000"/>
                          </a:solidFill>
                          <a:effectLst/>
                          <a:latin typeface="Calibri" panose="020F0502020204030204" pitchFamily="34" charset="0"/>
                        </a:rPr>
                        <a:t>34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a:solidFill>
                            <a:srgbClr val="000000"/>
                          </a:solidFill>
                          <a:effectLst/>
                          <a:latin typeface="Calibri" panose="020F0502020204030204" pitchFamily="34" charset="0"/>
                        </a:rPr>
                        <a:t>0,825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a:t>
            </a:r>
            <a:r>
              <a:rPr lang="en-US" altLang="ru-RU" sz="1200" b="1" dirty="0">
                <a:latin typeface="Times New Roman" panose="02020603050405020304" pitchFamily="18" charset="0"/>
                <a:cs typeface="Times New Roman" panose="02020603050405020304" pitchFamily="18" charset="0"/>
              </a:rPr>
              <a:t>9</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a:latin typeface="Times New Roman" panose="02020603050405020304" pitchFamily="18" charset="0"/>
                <a:cs typeface="Times New Roman" panose="02020603050405020304" pitchFamily="18" charset="0"/>
              </a:rPr>
              <a:t>20</a:t>
            </a:r>
            <a:r>
              <a:rPr lang="kk-KZ" altLang="ru-RU" sz="1100" b="1" dirty="0">
                <a:latin typeface="Times New Roman" panose="02020603050405020304" pitchFamily="18" charset="0"/>
                <a:cs typeface="Times New Roman" panose="02020603050405020304" pitchFamily="18" charset="0"/>
              </a:rPr>
              <a:t> </a:t>
            </a:r>
            <a:r>
              <a:rPr lang="en-US"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қыркүйек</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1</a:t>
            </a:r>
            <a:r>
              <a:rPr lang="en-US" altLang="ru-RU" sz="1100" b="1" dirty="0">
                <a:solidFill>
                  <a:srgbClr val="000000"/>
                </a:solidFill>
                <a:latin typeface="Times New Roman" panose="02020603050405020304" pitchFamily="18" charset="0"/>
                <a:cs typeface="Times New Roman" panose="02020603050405020304" pitchFamily="18" charset="0"/>
              </a:rPr>
              <a:t>9</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a:solidFill>
                  <a:srgbClr val="000000"/>
                </a:solidFill>
                <a:latin typeface="Times New Roman" panose="02020603050405020304" pitchFamily="18" charset="0"/>
                <a:cs typeface="Times New Roman" panose="02020603050405020304" pitchFamily="18" charset="0"/>
              </a:rPr>
              <a:t>20</a:t>
            </a:r>
            <a:r>
              <a:rPr lang="kk-KZ" altLang="ru-RU" sz="1100" b="1" dirty="0">
                <a:solidFill>
                  <a:srgbClr val="000000"/>
                </a:solidFill>
                <a:latin typeface="Times New Roman" panose="02020603050405020304" pitchFamily="18" charset="0"/>
                <a:cs typeface="Times New Roman" panose="02020603050405020304" pitchFamily="18" charset="0"/>
              </a:rPr>
              <a:t> қыркүйек</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күндіз жаңбыр</a:t>
            </a:r>
            <a:r>
              <a:rPr lang="kk-KZ" sz="1100" dirty="0">
                <a:solidFill>
                  <a:prstClr val="black"/>
                </a:solidFill>
                <a:latin typeface="Times New Roman" pitchFamily="18" charset="0"/>
                <a:cs typeface="Times New Roman" pitchFamily="18" charset="0"/>
              </a:rPr>
              <a:t>. Жел солтүстік-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9-14 </a:t>
            </a:r>
            <a:r>
              <a:rPr lang="kk-KZ" sz="1100" dirty="0">
                <a:solidFill>
                  <a:prstClr val="black"/>
                </a:solidFill>
                <a:latin typeface="Times New Roman" pitchFamily="18" charset="0"/>
                <a:cs typeface="Times New Roman" pitchFamily="18" charset="0"/>
              </a:rPr>
              <a:t>м/с. Ауа температурасы түнде 14-16, күндіз 17-19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21</a:t>
            </a:r>
            <a:r>
              <a:rPr lang="kk-KZ" sz="1100" b="1" dirty="0">
                <a:solidFill>
                  <a:srgbClr val="000000"/>
                </a:solidFill>
                <a:latin typeface="Times New Roman" panose="02020603050405020304" pitchFamily="18" charset="0"/>
                <a:cs typeface="Times New Roman" panose="02020603050405020304" pitchFamily="18" charset="0"/>
              </a:rPr>
              <a:t> 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20</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21</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солтүстіктен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9-14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12-14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Адылбаева.Г.Б./ 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30803</TotalTime>
  <Words>625</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4041</cp:revision>
  <cp:lastPrinted>2021-07-01T07:38:07Z</cp:lastPrinted>
  <dcterms:created xsi:type="dcterms:W3CDTF">2018-03-27T06:03:00Z</dcterms:created>
  <dcterms:modified xsi:type="dcterms:W3CDTF">2025-09-19T07:19:05Z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