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331742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и утром туман. Ветер восточный, юго-восточный 3-8 м/с. Температура воздуха ночью 4-6,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41478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736521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28037</TotalTime>
  <Words>654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5092</cp:revision>
  <cp:lastPrinted>2021-07-01T03:56:27Z</cp:lastPrinted>
  <dcterms:created xsi:type="dcterms:W3CDTF">2018-03-27T06:03:00Z</dcterms:created>
  <dcterms:modified xsi:type="dcterms:W3CDTF">2025-09-20T07:21:50Z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