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263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20 сентября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21 сен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северо-восточный 3-8 м/с. Температура воздуха ночью 8-10, днем 21-23 тепла. 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Ветер северо-восточный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kk-KZ" sz="1100" dirty="0" smtClean="0">
                <a:solidFill>
                  <a:schemeClr val="tx1"/>
                </a:solidFill>
              </a:rPr>
              <a:t>11-13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848053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21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сентября,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22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сентября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 сентября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):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26654</TotalTime>
  <Words>777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6331</cp:revision>
  <cp:lastPrinted>2021-07-01T09:11:30Z</cp:lastPrinted>
  <dcterms:created xsi:type="dcterms:W3CDTF">2018-03-27T06:03:00Z</dcterms:created>
  <dcterms:modified xsi:type="dcterms:W3CDTF">2025-09-20T05:55:16Z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