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4" d="100"/>
          <a:sy n="74" d="100"/>
        </p:scale>
        <p:origin x="8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155751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179414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переменная облачность, без осадков, ночью и утром туман. Ветер юго-западный 5-10 м/с. Температура воздуха ночью 7-9, днем 19-21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южный 5-10 м/с. Температура воздуха ночью 7-9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529614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сентября, ночью 22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49397</TotalTime>
  <Words>668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7110</cp:revision>
  <cp:lastPrinted>2025-08-12T06:13:34Z</cp:lastPrinted>
  <dcterms:created xsi:type="dcterms:W3CDTF">2018-03-27T06:03:00Z</dcterms:created>
  <dcterms:modified xsi:type="dcterms:W3CDTF">2025-09-20T06:03:30Z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