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>
        <p:scale>
          <a:sx n="100" d="100"/>
          <a:sy n="100" d="100"/>
        </p:scale>
        <p:origin x="2388" y="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702993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северо-восточный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322183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1,038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54947</TotalTime>
  <Words>593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6285</cp:revision>
  <cp:lastPrinted>2021-02-03T11:37:00Z</cp:lastPrinted>
  <dcterms:created xsi:type="dcterms:W3CDTF">2018-03-27T06:03:00Z</dcterms:created>
  <dcterms:modified xsi:type="dcterms:W3CDTF">2025-09-20T08:54:05Z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