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83732404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20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20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89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юго-восточный ночью 2-7, днем 7-12 м/с. Температура воздуха ночью 4-6, днем      19-21 тепла.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юго-восточный с переходом на северо-западный 9-14 м/с. Температура воздуха 9-11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53000" y="2322398"/>
            <a:ext cx="46640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7205821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Н./Тілеуқұл Н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</TotalTime>
  <Words>645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220</cp:revision>
  <dcterms:modified xsi:type="dcterms:W3CDTF">2025-09-20T08:15:29Z</dcterms:modified>
</cp:coreProperties>
</file>