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870" y="14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37529660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сентября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сентября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сентября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сентября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4740289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9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21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сентября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северо-западный 5-10 м/с. Температура воздуха ночью 8-10, днем 22-24 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сентября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сентября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северо-западный 5-10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8-10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33511</TotalTime>
  <Words>596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6173</cp:revision>
  <cp:lastPrinted>2021-07-01T03:56:27Z</cp:lastPrinted>
  <dcterms:created xsi:type="dcterms:W3CDTF">2018-03-27T06:03:00Z</dcterms:created>
  <dcterms:modified xsi:type="dcterms:W3CDTF">2025-09-20T08:10:34Z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