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96" y="2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0071430"/>
              </p:ext>
            </p:extLst>
          </p:nvPr>
        </p:nvGraphicFramePr>
        <p:xfrm>
          <a:off x="344488" y="2141593"/>
          <a:ext cx="4465638" cy="1752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5578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63</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7259" y="295016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2723995"/>
              </p:ext>
            </p:extLst>
          </p:nvPr>
        </p:nvGraphicFramePr>
        <p:xfrm>
          <a:off x="5052518" y="4813989"/>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4247231"/>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21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21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уақыттарда</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22</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21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22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13-15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2518" y="393414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30794</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4038</cp:revision>
  <cp:lastPrinted>2021-07-01T07:38:07Z</cp:lastPrinted>
  <dcterms:created xsi:type="dcterms:W3CDTF">2018-03-27T06:03:00Z</dcterms:created>
  <dcterms:modified xsi:type="dcterms:W3CDTF">2025-09-20T06:13:25Z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