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a:t>
            </a:r>
          </a:p>
          <a:p>
            <a:pPr algn="ctr"/>
            <a:r>
              <a:rPr lang="kk-KZ" altLang="ru-RU" sz="1200" b="1" dirty="0" smtClean="0">
                <a:latin typeface="Times New Roman" pitchFamily="18" charset="0"/>
                <a:ea typeface="Times New Roman KZ" pitchFamily="18" charset="0"/>
                <a:cs typeface="Times New Roman" pitchFamily="18" charset="0"/>
              </a:rPr>
              <a:t>бойынша 21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20</a:t>
            </a:r>
            <a:r>
              <a:rPr lang="kk-KZ" sz="1200" b="1" dirty="0" smtClean="0">
                <a:latin typeface="Times New Roman"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21</a:t>
            </a:r>
            <a:r>
              <a:rPr lang="kk-KZ" altLang="ru-RU" sz="1200" b="1" dirty="0" smtClean="0">
                <a:latin typeface="Times New Roman" pitchFamily="18" charset="0"/>
                <a:ea typeface="Times New Roman KZ"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5-10 м/с. Ауа температурасы түнде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22-24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22 қыркүйекке арналған</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21 </a:t>
            </a:r>
            <a:r>
              <a:rPr lang="kk-KZ" altLang="ru-RU" sz="1200" b="1" dirty="0" smtClean="0">
                <a:latin typeface="Times New Roman" pitchFamily="18" charset="0"/>
                <a:ea typeface="Times New Roman KZ" pitchFamily="18" charset="0"/>
                <a:cs typeface="Times New Roman" pitchFamily="18" charset="0"/>
              </a:rPr>
              <a:t>қыркүйек</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22</a:t>
            </a:r>
            <a:r>
              <a:rPr lang="kk-KZ" altLang="ru-RU" sz="1200" b="1" dirty="0" smtClean="0">
                <a:latin typeface="Times New Roman" pitchFamily="18" charset="0"/>
                <a:ea typeface="Times New Roman KZ" pitchFamily="18" charset="0"/>
                <a:cs typeface="Times New Roman" pitchFamily="18" charset="0"/>
              </a:rPr>
              <a:t> қыркүйек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5-10 м/с. Ауа температурасы 3-5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қыркүйекте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1890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21506</TotalTime>
  <Words>532</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5291</cp:revision>
  <cp:lastPrinted>2021-07-01T03:56:27Z</cp:lastPrinted>
  <dcterms:created xsi:type="dcterms:W3CDTF">2018-03-27T06:03:00Z</dcterms:created>
  <dcterms:modified xsi:type="dcterms:W3CDTF">2025-09-20T06:52:16Z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