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5034295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56443093"/>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21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a:latin typeface="Times New Roman"/>
                <a:ea typeface="Times New Roman"/>
              </a:rPr>
              <a:t>Б</a:t>
            </a:r>
            <a:r>
              <a:rPr lang="kk-KZ" sz="1200" kern="1400" dirty="0" smtClean="0">
                <a:latin typeface="Times New Roman"/>
                <a:ea typeface="Times New Roman"/>
              </a:rPr>
              <a:t>ұлтты</a:t>
            </a:r>
            <a:r>
              <a:rPr lang="kk-KZ" sz="1200" kern="1400" dirty="0">
                <a:latin typeface="Times New Roman"/>
                <a:ea typeface="Times New Roman"/>
              </a:rPr>
              <a:t>, </a:t>
            </a:r>
            <a:r>
              <a:rPr lang="kk-KZ" sz="1200" dirty="0" smtClean="0">
                <a:latin typeface="Times New Roman"/>
                <a:ea typeface="Times New Roman"/>
              </a:rPr>
              <a:t>түнде</a:t>
            </a:r>
            <a:r>
              <a:rPr lang="kk-KZ" sz="1200" dirty="0" smtClean="0">
                <a:latin typeface="Times New Roman"/>
                <a:ea typeface="Times New Roman"/>
              </a:rPr>
              <a:t> </a:t>
            </a:r>
            <a:r>
              <a:rPr lang="kk-KZ" sz="1200" dirty="0" smtClean="0">
                <a:latin typeface="Times New Roman"/>
                <a:ea typeface="Times New Roman"/>
              </a:rPr>
              <a:t>жаңбыр, найзағай</a:t>
            </a:r>
            <a:r>
              <a:rPr lang="kk-KZ" sz="1200" kern="1400" dirty="0" smtClean="0">
                <a:latin typeface="Times New Roman"/>
                <a:ea typeface="Times New Roman"/>
              </a:rPr>
              <a:t>. </a:t>
            </a:r>
            <a:r>
              <a:rPr lang="kk-KZ" sz="1200" kern="1400" dirty="0" smtClean="0">
                <a:latin typeface="Times New Roman"/>
                <a:ea typeface="Times New Roman"/>
              </a:rPr>
              <a:t>Солтүстіктен</a:t>
            </a:r>
            <a:r>
              <a:rPr lang="kk-KZ" sz="1200" kern="1400" dirty="0" smtClean="0">
                <a:latin typeface="Times New Roman"/>
                <a:ea typeface="Times New Roman"/>
              </a:rPr>
              <a:t>, солтүстік-батыстан</a:t>
            </a:r>
            <a:r>
              <a:rPr lang="kk-KZ" sz="1200" kern="1400" dirty="0">
                <a:latin typeface="Times New Roman"/>
                <a:ea typeface="Times New Roman"/>
              </a:rPr>
              <a:t> </a:t>
            </a:r>
            <a:r>
              <a:rPr lang="kk-KZ" sz="1200" kern="1400" dirty="0" smtClean="0">
                <a:latin typeface="Times New Roman"/>
                <a:ea typeface="Times New Roman"/>
              </a:rPr>
              <a:t>жел соғады,</a:t>
            </a:r>
            <a:r>
              <a:rPr lang="kk-KZ" sz="1200" kern="1400" dirty="0" smtClean="0">
                <a:latin typeface="Times New Roman"/>
                <a:ea typeface="Times New Roman"/>
              </a:rPr>
              <a:t> </a:t>
            </a:r>
            <a:r>
              <a:rPr lang="kk-KZ" sz="1200" kern="1400" dirty="0">
                <a:latin typeface="Times New Roman"/>
                <a:ea typeface="Times New Roman"/>
              </a:rPr>
              <a:t>күші түнде </a:t>
            </a:r>
            <a:r>
              <a:rPr lang="kk-KZ" sz="1200" kern="1400" dirty="0" smtClean="0">
                <a:latin typeface="Times New Roman"/>
                <a:ea typeface="Times New Roman"/>
              </a:rPr>
              <a:t>2-7, </a:t>
            </a:r>
            <a:r>
              <a:rPr lang="kk-KZ" sz="1200" kern="1400" dirty="0">
                <a:latin typeface="Times New Roman"/>
                <a:ea typeface="Times New Roman"/>
              </a:rPr>
              <a:t>күндіз </a:t>
            </a:r>
            <a:r>
              <a:rPr lang="kk-KZ" sz="1200" kern="1400" dirty="0" smtClean="0">
                <a:latin typeface="Times New Roman"/>
                <a:ea typeface="Times New Roman"/>
              </a:rPr>
              <a:t>7-12</a:t>
            </a:r>
            <a:r>
              <a:rPr lang="kk-KZ" sz="1200" kern="1400" dirty="0" smtClean="0">
                <a:latin typeface="Times New Roman"/>
                <a:ea typeface="Times New Roman"/>
              </a:rPr>
              <a:t>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13-15, </a:t>
            </a:r>
            <a:r>
              <a:rPr lang="kk-KZ" sz="1200" kern="1400" dirty="0">
                <a:latin typeface="Times New Roman"/>
                <a:ea typeface="Times New Roman"/>
              </a:rPr>
              <a:t>күндіз </a:t>
            </a:r>
            <a:r>
              <a:rPr lang="kk-KZ" sz="1200" kern="1400" dirty="0" smtClean="0">
                <a:latin typeface="Times New Roman"/>
                <a:ea typeface="Times New Roman"/>
              </a:rPr>
              <a:t>21-23 </a:t>
            </a:r>
            <a:r>
              <a:rPr lang="kk-KZ" sz="1200" kern="1400" dirty="0">
                <a:latin typeface="Times New Roman"/>
                <a:ea typeface="Times New Roman"/>
              </a:rPr>
              <a:t>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 </a:t>
            </a:r>
            <a:r>
              <a:rPr lang="kk-KZ" sz="1200" dirty="0" smtClean="0">
                <a:latin typeface="Times New Roman"/>
                <a:ea typeface="Times New Roman"/>
              </a:rPr>
              <a:t>жауын-шашынсыз. Солтүстік-батыстан </a:t>
            </a:r>
            <a:r>
              <a:rPr lang="kk-KZ" sz="1200" dirty="0" smtClean="0">
                <a:latin typeface="Times New Roman"/>
                <a:ea typeface="Times New Roman"/>
              </a:rPr>
              <a:t>жел </a:t>
            </a:r>
            <a:r>
              <a:rPr lang="kk-KZ" sz="1200" dirty="0" smtClean="0">
                <a:latin typeface="Times New Roman"/>
                <a:ea typeface="Times New Roman"/>
              </a:rPr>
              <a:t>соғады</a:t>
            </a:r>
            <a:r>
              <a:rPr lang="kk-KZ" sz="1200" kern="1400" dirty="0" smtClean="0">
                <a:latin typeface="Times New Roman"/>
                <a:ea typeface="Times New Roman"/>
              </a:rPr>
              <a:t>, </a:t>
            </a:r>
            <a:r>
              <a:rPr lang="kk-KZ" sz="1200" kern="1400" dirty="0" smtClean="0">
                <a:latin typeface="Times New Roman"/>
                <a:ea typeface="Times New Roman"/>
              </a:rPr>
              <a:t>күші 2-7 м/с</a:t>
            </a:r>
            <a:r>
              <a:rPr lang="kk-KZ" sz="1200" kern="1400" dirty="0">
                <a:latin typeface="Times New Roman"/>
                <a:ea typeface="Times New Roman"/>
              </a:rPr>
              <a:t>. Ауа температурасы </a:t>
            </a:r>
            <a:r>
              <a:rPr lang="kk-KZ" sz="1200" kern="1400" dirty="0" smtClean="0">
                <a:latin typeface="Times New Roman"/>
                <a:ea typeface="Times New Roman"/>
              </a:rPr>
              <a:t>10-12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30025</TotalTime>
  <Words>579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4946</cp:revision>
  <cp:lastPrinted>2023-02-06T06:57:51Z</cp:lastPrinted>
  <dcterms:created xsi:type="dcterms:W3CDTF">2018-03-27T06:03:00Z</dcterms:created>
  <dcterms:modified xsi:type="dcterms:W3CDTF">2025-09-20T07:22:40Z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