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738548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20</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a:latin typeface="Times New Roman" panose="02020603050405020304" pitchFamily="18" charset="0"/>
                <a:cs typeface="Times New Roman" panose="02020603050405020304" pitchFamily="18" charset="0"/>
              </a:rPr>
              <a:t>Шығыстан, солтүстік-шығыстан жел соғады, күші 2-7 м/с. Ауа температурасы түнде 11-13, күндіз 20-22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Шығыстан жел соғады, күші </a:t>
            </a:r>
            <a:r>
              <a:rPr lang="kk-KZ" sz="1150" dirty="0" smtClean="0">
                <a:latin typeface="Times New Roman" panose="02020603050405020304" pitchFamily="18" charset="0"/>
                <a:cs typeface="Times New Roman" panose="02020603050405020304" pitchFamily="18" charset="0"/>
              </a:rPr>
              <a:t>1-6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10-12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1192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1,038</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21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22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35705</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6045</cp:revision>
  <cp:lastPrinted>2021-07-01T07:38:07Z</cp:lastPrinted>
  <dcterms:created xsi:type="dcterms:W3CDTF">2018-03-27T06:03:00Z</dcterms:created>
  <dcterms:modified xsi:type="dcterms:W3CDTF">2025-09-20T08:56:46Z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