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14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23127438"/>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263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277547"/>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21 </a:t>
            </a:r>
            <a:r>
              <a:rPr lang="ru-RU" sz="1200" b="1" dirty="0" err="1">
                <a:latin typeface="Times New Roman" panose="02020603050405020304" pitchFamily="18" charset="0"/>
                <a:cs typeface="Times New Roman" panose="02020603050405020304" pitchFamily="18" charset="0"/>
              </a:rPr>
              <a:t>қыркүйек</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Түнде және таңертең тұман</a:t>
            </a:r>
            <a:r>
              <a:rPr lang="kk-KZ" altLang="ru-RU" sz="1200" dirty="0">
                <a:latin typeface="Times New Roman" panose="02020603050405020304" pitchFamily="18" charset="0"/>
                <a:cs typeface="Times New Roman" panose="02020603050405020304" pitchFamily="18" charset="0"/>
              </a:rPr>
              <a:t>. Шығыстан, оңтүстік-шығыстан жел соғады, </a:t>
            </a:r>
            <a:r>
              <a:rPr lang="kk-KZ" altLang="ru-RU" sz="1200" dirty="0" smtClean="0">
                <a:latin typeface="Times New Roman" panose="02020603050405020304" pitchFamily="18" charset="0"/>
                <a:cs typeface="Times New Roman" panose="02020603050405020304" pitchFamily="18" charset="0"/>
              </a:rPr>
              <a:t>күші 3-8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4-6,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18-20 градус </a:t>
            </a:r>
            <a:r>
              <a:rPr lang="kk-KZ" altLang="ru-RU" sz="1200" dirty="0">
                <a:latin typeface="Times New Roman" panose="02020603050405020304" pitchFamily="18" charset="0"/>
                <a:cs typeface="Times New Roman" panose="02020603050405020304" pitchFamily="18" charset="0"/>
              </a:rPr>
              <a:t>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22 </a:t>
            </a:r>
            <a:r>
              <a:rPr lang="ru-RU" altLang="ru-RU" sz="1150" b="1" dirty="0" err="1">
                <a:latin typeface="Times New Roman" panose="02020603050405020304" pitchFamily="18" charset="0"/>
                <a:cs typeface="Times New Roman" panose="02020603050405020304" pitchFamily="18" charset="0"/>
              </a:rPr>
              <a:t>қыркүйекке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21қыркүйек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22 </a:t>
            </a:r>
            <a:r>
              <a:rPr lang="ru-RU" altLang="ru-RU" sz="1150" b="1" dirty="0" err="1" smtClean="0">
                <a:latin typeface="Times New Roman" panose="02020603050405020304" pitchFamily="18" charset="0"/>
                <a:cs typeface="Times New Roman" panose="02020603050405020304" pitchFamily="18" charset="0"/>
              </a:rPr>
              <a:t>қыркүйек</a:t>
            </a:r>
            <a:r>
              <a:rPr lang="ru-RU" alt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a:t>
            </a:r>
            <a:r>
              <a:rPr lang="ru-RU" sz="1150" dirty="0" err="1" smtClean="0">
                <a:latin typeface="Times New Roman" panose="02020603050405020304" pitchFamily="18" charset="0"/>
                <a:cs typeface="Times New Roman" panose="02020603050405020304" pitchFamily="18" charset="0"/>
              </a:rPr>
              <a:t>екпіні</a:t>
            </a:r>
            <a:r>
              <a:rPr lang="ru-RU" sz="1150" dirty="0" smtClean="0">
                <a:latin typeface="Times New Roman" panose="02020603050405020304" pitchFamily="18" charset="0"/>
                <a:cs typeface="Times New Roman" panose="02020603050405020304" pitchFamily="18" charset="0"/>
              </a:rPr>
              <a:t> 15-20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8-10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rgbClr val="FF0000"/>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a:t>
            </a:r>
            <a:r>
              <a:rPr lang="kk-KZ" altLang="en-US" sz="1200" b="1" dirty="0" smtClean="0">
                <a:solidFill>
                  <a:srgbClr val="FF0000"/>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көтеріңкі</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75132526"/>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Майған А.Т./ 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26897</TotalTime>
  <Words>606</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5009</cp:revision>
  <cp:lastPrinted>2021-07-01T07:38:07Z</cp:lastPrinted>
  <dcterms:created xsi:type="dcterms:W3CDTF">2018-03-27T06:03:00Z</dcterms:created>
  <dcterms:modified xsi:type="dcterms:W3CDTF">2025-09-20T07:22:01Z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