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282477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шығыстан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7-12 м/с. Ауаның температурасы түнде 12-14, күндіз 29-31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2494944"/>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4551073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16555</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3910</cp:revision>
  <cp:lastPrinted>2021-07-01T07:38:07Z</cp:lastPrinted>
  <dcterms:created xsi:type="dcterms:W3CDTF">2018-03-27T06:03:00Z</dcterms:created>
  <dcterms:modified xsi:type="dcterms:W3CDTF">2025-09-20T06:15:07Z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