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612828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жауын-шашынсыз.</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3-8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7-9</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20</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-22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5188449"/>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25966</TotalTime>
  <Words>578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5081</cp:revision>
  <cp:lastPrinted>2021-07-01T07:38:07Z</cp:lastPrinted>
  <dcterms:created xsi:type="dcterms:W3CDTF">2018-03-27T06:03:00Z</dcterms:created>
  <dcterms:modified xsi:type="dcterms:W3CDTF">2025-09-20T07:03:49Z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