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95286867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20</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21</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20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21</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a:t>
            </a:r>
            <a:r>
              <a:rPr lang="kk-KZ" sz="1100" kern="0" dirty="0">
                <a:solidFill>
                  <a:prstClr val="black"/>
                </a:solidFill>
                <a:latin typeface="Times New Roman" panose="02020603050405020304" pitchFamily="18" charset="0"/>
                <a:ea typeface="Calibri"/>
                <a:cs typeface="Times New Roman" pitchFamily="18" charset="0"/>
                <a:sym typeface="Calibri"/>
              </a:rPr>
              <a:t>. Түнде және таңертен тұман. Оңтүстік-шығыстан жел соғады, түнде күші 2-7, күндіз 7-12 </a:t>
            </a:r>
            <a:r>
              <a:rPr lang="kk-KZ" sz="1100" dirty="0">
                <a:solidFill>
                  <a:prstClr val="black"/>
                </a:solidFill>
                <a:latin typeface="Times New Roman" panose="02020603050405020304" pitchFamily="18" charset="0"/>
                <a:ea typeface="Calibri"/>
                <a:cs typeface="Times New Roman" pitchFamily="18" charset="0"/>
              </a:rPr>
              <a:t>м/с. Ауа температурасы түнде 4-6, күндіз 19-21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22</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21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22</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Оңтүстік-ш</a:t>
            </a:r>
            <a:r>
              <a:rPr lang="kk-KZ" sz="1100" kern="0" dirty="0">
                <a:solidFill>
                  <a:prstClr val="black"/>
                </a:solidFill>
                <a:latin typeface="Times New Roman" panose="02020603050405020304" pitchFamily="18" charset="0"/>
                <a:ea typeface="Calibri"/>
                <a:cs typeface="Times New Roman" pitchFamily="18" charset="0"/>
                <a:sym typeface="Calibri"/>
              </a:rPr>
              <a:t>ығыстан соғатын </a:t>
            </a:r>
            <a:r>
              <a:rPr lang="kk-KZ" sz="1100" dirty="0">
                <a:solidFill>
                  <a:prstClr val="black"/>
                </a:solidFill>
                <a:latin typeface="Times New Roman" panose="02020603050405020304" pitchFamily="18" charset="0"/>
                <a:ea typeface="Calibri"/>
                <a:cs typeface="Times New Roman" pitchFamily="18" charset="0"/>
              </a:rPr>
              <a:t> </a:t>
            </a:r>
            <a:r>
              <a:rPr lang="kk-KZ" sz="1100" kern="0" dirty="0">
                <a:solidFill>
                  <a:prstClr val="black"/>
                </a:solidFill>
                <a:latin typeface="Times New Roman" panose="02020603050405020304" pitchFamily="18" charset="0"/>
                <a:ea typeface="Calibri"/>
                <a:cs typeface="Times New Roman" pitchFamily="18" charset="0"/>
                <a:sym typeface="Calibri"/>
              </a:rPr>
              <a:t>жел солтүстік-батысқа ауысады, күші 9-14</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9-11</a:t>
            </a:r>
            <a:r>
              <a:rPr lang="kk-KZ" sz="1100" kern="0" dirty="0">
                <a:solidFill>
                  <a:prstClr val="black"/>
                </a:solidFill>
                <a:latin typeface="Times New Roman" panose="02020603050405020304" pitchFamily="18" charset="0"/>
                <a:ea typeface="Calibri"/>
                <a:cs typeface="Times New Roman" pitchFamily="18" charset="0"/>
                <a:sym typeface="Calibri"/>
              </a:rPr>
              <a:t>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20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itchFamily="18" charset="0"/>
                <a:cs typeface="Times New Roman" pitchFamily="18" charset="0"/>
              </a:rPr>
              <a:t>жиналуына</a:t>
            </a:r>
            <a:r>
              <a:rPr lang="ru-RU" altLang="ru-RU" sz="1100" b="1" dirty="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191698075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37</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64</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864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r>
              <a:rPr lang="ru-RU"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1769</TotalTime>
  <Words>664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215</cp:revision>
  <dcterms:modified xsi:type="dcterms:W3CDTF">2025-09-20T08:11:25Z</dcterms:modified>
</cp:coreProperties>
</file>